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C5A2180-C543-4D9B-8D18-CFABD1A51BA8}" v="1" dt="2023-08-03T06:17:38.7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8C5A2180-C543-4D9B-8D18-CFABD1A51BA8}"/>
    <pc:docChg chg="custSel modSld">
      <pc:chgData name="Narelle Wheaton" userId="6e1b2b30-480e-4f91-806b-6735d5b9e446" providerId="ADAL" clId="{8C5A2180-C543-4D9B-8D18-CFABD1A51BA8}" dt="2023-08-03T06:17:47.178" v="31" actId="1076"/>
      <pc:docMkLst>
        <pc:docMk/>
      </pc:docMkLst>
      <pc:sldChg chg="modSp mod">
        <pc:chgData name="Narelle Wheaton" userId="6e1b2b30-480e-4f91-806b-6735d5b9e446" providerId="ADAL" clId="{8C5A2180-C543-4D9B-8D18-CFABD1A51BA8}" dt="2023-08-03T06:16:56.256" v="15" actId="404"/>
        <pc:sldMkLst>
          <pc:docMk/>
          <pc:sldMk cId="3301301749" sldId="256"/>
        </pc:sldMkLst>
        <pc:spChg chg="mod">
          <ac:chgData name="Narelle Wheaton" userId="6e1b2b30-480e-4f91-806b-6735d5b9e446" providerId="ADAL" clId="{8C5A2180-C543-4D9B-8D18-CFABD1A51BA8}" dt="2023-08-03T06:16:56.256" v="15" actId="404"/>
          <ac:spMkLst>
            <pc:docMk/>
            <pc:sldMk cId="3301301749" sldId="256"/>
            <ac:spMk id="3" creationId="{C6B0B14D-63D5-4765-B2C2-092B890F2474}"/>
          </ac:spMkLst>
        </pc:spChg>
      </pc:sldChg>
      <pc:sldChg chg="modSp mod">
        <pc:chgData name="Narelle Wheaton" userId="6e1b2b30-480e-4f91-806b-6735d5b9e446" providerId="ADAL" clId="{8C5A2180-C543-4D9B-8D18-CFABD1A51BA8}" dt="2023-08-03T06:17:05.356" v="17" actId="1076"/>
        <pc:sldMkLst>
          <pc:docMk/>
          <pc:sldMk cId="88496018" sldId="257"/>
        </pc:sldMkLst>
        <pc:spChg chg="mod">
          <ac:chgData name="Narelle Wheaton" userId="6e1b2b30-480e-4f91-806b-6735d5b9e446" providerId="ADAL" clId="{8C5A2180-C543-4D9B-8D18-CFABD1A51BA8}" dt="2023-08-03T06:17:05.356" v="17" actId="1076"/>
          <ac:spMkLst>
            <pc:docMk/>
            <pc:sldMk cId="88496018" sldId="257"/>
            <ac:spMk id="3" creationId="{C6B0B14D-63D5-4765-B2C2-092B890F2474}"/>
          </ac:spMkLst>
        </pc:spChg>
      </pc:sldChg>
      <pc:sldChg chg="modSp mod">
        <pc:chgData name="Narelle Wheaton" userId="6e1b2b30-480e-4f91-806b-6735d5b9e446" providerId="ADAL" clId="{8C5A2180-C543-4D9B-8D18-CFABD1A51BA8}" dt="2023-08-03T06:17:12.111" v="20" actId="1076"/>
        <pc:sldMkLst>
          <pc:docMk/>
          <pc:sldMk cId="2844328673" sldId="258"/>
        </pc:sldMkLst>
        <pc:spChg chg="mod">
          <ac:chgData name="Narelle Wheaton" userId="6e1b2b30-480e-4f91-806b-6735d5b9e446" providerId="ADAL" clId="{8C5A2180-C543-4D9B-8D18-CFABD1A51BA8}" dt="2023-08-03T06:17:12.111" v="20" actId="1076"/>
          <ac:spMkLst>
            <pc:docMk/>
            <pc:sldMk cId="2844328673" sldId="258"/>
            <ac:spMk id="3" creationId="{C6B0B14D-63D5-4765-B2C2-092B890F2474}"/>
          </ac:spMkLst>
        </pc:spChg>
      </pc:sldChg>
      <pc:sldChg chg="delSp modSp mod">
        <pc:chgData name="Narelle Wheaton" userId="6e1b2b30-480e-4f91-806b-6735d5b9e446" providerId="ADAL" clId="{8C5A2180-C543-4D9B-8D18-CFABD1A51BA8}" dt="2023-08-03T06:17:36.585" v="28" actId="21"/>
        <pc:sldMkLst>
          <pc:docMk/>
          <pc:sldMk cId="2933872335" sldId="259"/>
        </pc:sldMkLst>
        <pc:spChg chg="mod">
          <ac:chgData name="Narelle Wheaton" userId="6e1b2b30-480e-4f91-806b-6735d5b9e446" providerId="ADAL" clId="{8C5A2180-C543-4D9B-8D18-CFABD1A51BA8}" dt="2023-08-03T06:17:31.900" v="27" actId="1076"/>
          <ac:spMkLst>
            <pc:docMk/>
            <pc:sldMk cId="2933872335" sldId="259"/>
            <ac:spMk id="3" creationId="{C6B0B14D-63D5-4765-B2C2-092B890F2474}"/>
          </ac:spMkLst>
        </pc:spChg>
        <pc:spChg chg="del mod">
          <ac:chgData name="Narelle Wheaton" userId="6e1b2b30-480e-4f91-806b-6735d5b9e446" providerId="ADAL" clId="{8C5A2180-C543-4D9B-8D18-CFABD1A51BA8}" dt="2023-08-03T06:17:36.585" v="28" actId="21"/>
          <ac:spMkLst>
            <pc:docMk/>
            <pc:sldMk cId="2933872335" sldId="259"/>
            <ac:spMk id="4" creationId="{18E179C3-ABDD-454D-A853-C9F190D2895D}"/>
          </ac:spMkLst>
        </pc:spChg>
      </pc:sldChg>
      <pc:sldChg chg="modSp mod">
        <pc:chgData name="Narelle Wheaton" userId="6e1b2b30-480e-4f91-806b-6735d5b9e446" providerId="ADAL" clId="{8C5A2180-C543-4D9B-8D18-CFABD1A51BA8}" dt="2023-08-03T06:17:18.753" v="22" actId="1076"/>
        <pc:sldMkLst>
          <pc:docMk/>
          <pc:sldMk cId="715326674" sldId="260"/>
        </pc:sldMkLst>
        <pc:spChg chg="mod">
          <ac:chgData name="Narelle Wheaton" userId="6e1b2b30-480e-4f91-806b-6735d5b9e446" providerId="ADAL" clId="{8C5A2180-C543-4D9B-8D18-CFABD1A51BA8}" dt="2023-08-03T06:17:18.753" v="22" actId="1076"/>
          <ac:spMkLst>
            <pc:docMk/>
            <pc:sldMk cId="715326674" sldId="260"/>
            <ac:spMk id="3" creationId="{C6B0B14D-63D5-4765-B2C2-092B890F2474}"/>
          </ac:spMkLst>
        </pc:spChg>
      </pc:sldChg>
      <pc:sldChg chg="addSp modSp mod">
        <pc:chgData name="Narelle Wheaton" userId="6e1b2b30-480e-4f91-806b-6735d5b9e446" providerId="ADAL" clId="{8C5A2180-C543-4D9B-8D18-CFABD1A51BA8}" dt="2023-08-03T06:17:47.178" v="31" actId="1076"/>
        <pc:sldMkLst>
          <pc:docMk/>
          <pc:sldMk cId="736597808" sldId="261"/>
        </pc:sldMkLst>
        <pc:spChg chg="add mod">
          <ac:chgData name="Narelle Wheaton" userId="6e1b2b30-480e-4f91-806b-6735d5b9e446" providerId="ADAL" clId="{8C5A2180-C543-4D9B-8D18-CFABD1A51BA8}" dt="2023-08-03T06:17:38.710" v="29"/>
          <ac:spMkLst>
            <pc:docMk/>
            <pc:sldMk cId="736597808" sldId="261"/>
            <ac:spMk id="2" creationId="{78632530-C021-03C9-42E7-089B82E91F0C}"/>
          </ac:spMkLst>
        </pc:spChg>
        <pc:spChg chg="mod">
          <ac:chgData name="Narelle Wheaton" userId="6e1b2b30-480e-4f91-806b-6735d5b9e446" providerId="ADAL" clId="{8C5A2180-C543-4D9B-8D18-CFABD1A51BA8}" dt="2023-08-03T06:17:47.178" v="31" actId="1076"/>
          <ac:spMkLst>
            <pc:docMk/>
            <pc:sldMk cId="736597808" sldId="261"/>
            <ac:spMk id="3" creationId="{C6B0B14D-63D5-4765-B2C2-092B890F247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C19749-78A7-4853-B3ED-E2E97F433F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AA202D3-BDAA-41B9-A2B3-074B27B00B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7B74E9-79AF-4B0C-A511-65964DBEEF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35150-FD0F-48D8-A543-D3A5B1857D2B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C8860F-F741-4CAD-973A-C6572F42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4B7A37-E933-405E-AC90-2A3168A578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ECBDA-CB6B-4C95-A6CD-7DF3CB11ACE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792140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619CDC-BE06-430D-A19D-60C72873B3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BB0737-ED21-4FC9-94D0-FA9A7B94AC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8B0F81-3BCD-43F3-BD91-86425DC372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35150-FD0F-48D8-A543-D3A5B1857D2B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F77817-8C10-4597-8E86-B90ADE3E9A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79D76D-A7B4-49B7-B15F-2FDCCAF84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ECBDA-CB6B-4C95-A6CD-7DF3CB11ACE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019005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1529319-2F71-46F7-8F93-D8CA45C828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A4EC52A-CB45-4A07-9A60-10B41EB8B4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B216C2-8740-4406-8CAA-C7A57DA0C0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35150-FD0F-48D8-A543-D3A5B1857D2B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CADD41-F8E5-44EC-8CB5-D145056097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E96073-A78C-4FEB-A883-EBE2FD3B4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ECBDA-CB6B-4C95-A6CD-7DF3CB11ACE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3284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13B61F-29DD-4B84-A92D-4A080711A8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789032-534A-49E0-A36D-90FAB81CCD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88745-3DBD-4E47-88DC-D0BB88685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35150-FD0F-48D8-A543-D3A5B1857D2B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37A9E1-85F3-4716-9880-FC98AD590F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333AC3-A278-4DEA-BCC2-C7B29AB47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ECBDA-CB6B-4C95-A6CD-7DF3CB11ACE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777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DC416E-A9E9-4BEF-AC93-F570D6DB2F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3C1517-BFC6-4C29-A181-F6872FF184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A2D9FA-6C3B-476B-8BE8-B4301F82AA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35150-FD0F-48D8-A543-D3A5B1857D2B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3C94FC-C03E-455D-B97C-7EB8DE222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BE4C6-D258-4074-9DB8-9BFFCC7F4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ECBDA-CB6B-4C95-A6CD-7DF3CB11ACE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71867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2A95C2-3E45-4B81-9810-26D91F9F03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149647-DFF2-4BF8-9E9E-FB542C4387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150508-70D5-4810-B03B-770354BB44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4E9B7A-AAAC-4E92-8287-C238C67B5F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35150-FD0F-48D8-A543-D3A5B1857D2B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DE389C-A872-4B0B-AE09-64C333C4A9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7E17DC-E8F5-4DB6-99F2-D4BF4CF8A6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ECBDA-CB6B-4C95-A6CD-7DF3CB11ACE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56397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AC0F95-7D0B-44CD-8EEA-2FD0E3968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04D921-F076-48F7-B901-0F855B7E3D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B58E6ED-66C8-4CE1-9957-675815B59B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D04BAF6-FB95-4292-9A91-50DAFAAE85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2CBC688-36FC-4004-A358-0D998D4FCD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D5C0517-C9A6-49D1-BBBB-8996ACB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35150-FD0F-48D8-A543-D3A5B1857D2B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7908053-0EE4-4DA3-A7CF-0A3F639A04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ADF97DB-746C-4CCA-BED6-3802695BC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ECBDA-CB6B-4C95-A6CD-7DF3CB11ACE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030323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1691D3-ACC0-4729-B9E7-A937E444E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D2C158B-ED7C-4282-971D-0DF386E7E3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35150-FD0F-48D8-A543-D3A5B1857D2B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BA96A4D-0D66-4374-9A22-DB49D977D1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548569-3D2E-4868-BBA9-6105C9814E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ECBDA-CB6B-4C95-A6CD-7DF3CB11ACE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2996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C7BB0F3-42A4-44C1-B748-BD61893F19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35150-FD0F-48D8-A543-D3A5B1857D2B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B81FA9A-6E09-45B8-A58F-0DA1E9B5D5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561855-E2E8-4178-A5D9-31A5D14FB4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ECBDA-CB6B-4C95-A6CD-7DF3CB11ACE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73063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CCE497-AA65-48EF-BEF6-B342C930A1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BB98C5-EB7D-4A48-AD9B-DFAF51FF9F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07601D4-097A-469A-8427-46A9AA83B4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F6473C-3ECE-4042-9993-9CAB44282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35150-FD0F-48D8-A543-D3A5B1857D2B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7841ED-315E-4635-B3F4-0EC8FFD0D3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F96A2B-64E9-471C-96F2-F06BA3066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ECBDA-CB6B-4C95-A6CD-7DF3CB11ACE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38515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1BFD4-A96D-4F44-A69B-C37F33261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A2A946F-E643-4042-B5C9-F31824FD1D5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5D0CCD-CC76-4A24-8741-FA2682D072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1D6002-D777-4F6C-AD46-4CFADFE76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35150-FD0F-48D8-A543-D3A5B1857D2B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449E32-0D65-4853-842E-23FE1E2B2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36BD5-58F4-4736-9F43-E26EFC8F6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ECBDA-CB6B-4C95-A6CD-7DF3CB11ACE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90359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1138FB4-DBE3-499C-8DA7-B2D66C586C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83CFA2-78EC-487B-8205-A6404F8955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BBA17B-4760-4A25-A1B9-791791A95B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135150-FD0F-48D8-A543-D3A5B1857D2B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75EDF8-8BEC-4612-8A69-BABACEDC60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F663B5-95F6-40D4-86BE-B781E87677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EECBDA-CB6B-4C95-A6CD-7DF3CB11ACE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67341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6B0B14D-63D5-4765-B2C2-092B890F24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45029"/>
            <a:ext cx="9144000" cy="4772297"/>
          </a:xfrm>
        </p:spPr>
        <p:txBody>
          <a:bodyPr>
            <a:normAutofit lnSpcReduction="10000"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For the joys and for the sorrows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best and worst of times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this moment for tomorrow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all that lies behind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Fears that crowd around 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the failure of my plans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the dreams of all I hope to be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truth of what I am</a:t>
            </a:r>
          </a:p>
        </p:txBody>
      </p:sp>
    </p:spTree>
    <p:extLst>
      <p:ext uri="{BB962C8B-B14F-4D97-AF65-F5344CB8AC3E}">
        <p14:creationId xmlns:p14="http://schemas.microsoft.com/office/powerpoint/2010/main" val="3301301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6B0B14D-63D5-4765-B2C2-092B890F24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12212"/>
            <a:ext cx="9144000" cy="3033576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For this I have Jesus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this I have Jesus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this I have Jesus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have Jesus</a:t>
            </a:r>
          </a:p>
        </p:txBody>
      </p:sp>
    </p:spTree>
    <p:extLst>
      <p:ext uri="{BB962C8B-B14F-4D97-AF65-F5344CB8AC3E}">
        <p14:creationId xmlns:p14="http://schemas.microsoft.com/office/powerpoint/2010/main" val="884960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6B0B14D-63D5-4765-B2C2-092B890F24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38349"/>
            <a:ext cx="9144000" cy="4981302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For the tears that flow in secret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the broken times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the moments of elation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Or the troubled mind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all the disappointments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Or the sting of old regrets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my prayers and longings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seem unanswered yet</a:t>
            </a:r>
          </a:p>
        </p:txBody>
      </p:sp>
    </p:spTree>
    <p:extLst>
      <p:ext uri="{BB962C8B-B14F-4D97-AF65-F5344CB8AC3E}">
        <p14:creationId xmlns:p14="http://schemas.microsoft.com/office/powerpoint/2010/main" val="28443286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6B0B14D-63D5-4765-B2C2-092B890F24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12360"/>
            <a:ext cx="9144000" cy="2833279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For this I have Jesus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this I have Jesus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this I have Jesus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have Jesus</a:t>
            </a:r>
          </a:p>
        </p:txBody>
      </p:sp>
    </p:spTree>
    <p:extLst>
      <p:ext uri="{BB962C8B-B14F-4D97-AF65-F5344CB8AC3E}">
        <p14:creationId xmlns:p14="http://schemas.microsoft.com/office/powerpoint/2010/main" val="7153266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6B0B14D-63D5-4765-B2C2-092B890F24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16577"/>
            <a:ext cx="9144000" cy="5024846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For the weakness of my body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burdens of each day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the nights of doubt and worry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sleep has fled away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Needing reassurance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the will to start again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steely-eyed endurance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strength to fight and win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338723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6B0B14D-63D5-4765-B2C2-092B890F24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51400"/>
            <a:ext cx="9144000" cy="2955199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For this I have Jesus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this I have Jesus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this I have Jesus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have Jesus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8632530-C021-03C9-42E7-089B82E91F0C}"/>
              </a:ext>
            </a:extLst>
          </p:cNvPr>
          <p:cNvSpPr txBox="1"/>
          <p:nvPr/>
        </p:nvSpPr>
        <p:spPr>
          <a:xfrm>
            <a:off x="339634" y="5891349"/>
            <a:ext cx="6096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CCLI Song # 1081278</a:t>
            </a:r>
          </a:p>
          <a:p>
            <a:pPr algn="l"/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Graham Kendrick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© 1994 Make Way Music (Admin. by </a:t>
            </a:r>
            <a:r>
              <a:rPr lang="en-US" sz="80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pPr algn="l"/>
            <a:r>
              <a:rPr lang="en-US" sz="8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8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8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8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8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8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8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8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7365978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265</Words>
  <Application>Microsoft Office PowerPoint</Application>
  <PresentationFormat>Widescreen</PresentationFormat>
  <Paragraphs>17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2022-06-30T06:43:07Z</dcterms:created>
  <dcterms:modified xsi:type="dcterms:W3CDTF">2023-08-03T06:17:53Z</dcterms:modified>
</cp:coreProperties>
</file>